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486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356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9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364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00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156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972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0188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178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4892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799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02964-B121-41ED-8908-47D78AF2C601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3E676-E299-4610-BCD9-CC431C5E93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616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064" y="0"/>
            <a:ext cx="12211173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38060" y="3044279"/>
            <a:ext cx="133504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IN" sz="4400" dirty="0"/>
          </a:p>
        </p:txBody>
      </p:sp>
      <p:sp>
        <p:nvSpPr>
          <p:cNvPr id="6" name="Rectangle 5"/>
          <p:cNvSpPr/>
          <p:nvPr/>
        </p:nvSpPr>
        <p:spPr>
          <a:xfrm>
            <a:off x="471795" y="3813720"/>
            <a:ext cx="1124145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Presenting author name and designation</a:t>
            </a:r>
          </a:p>
          <a:p>
            <a:pPr algn="ctr"/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Other authors</a:t>
            </a:r>
          </a:p>
          <a:p>
            <a:pPr algn="ctr"/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Affiliation/Institution of presenting author</a:t>
            </a:r>
            <a:endParaRPr lang="en-GB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45" y="6105995"/>
            <a:ext cx="2424464" cy="75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96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45" y="6105995"/>
            <a:ext cx="2424464" cy="75200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68917" y="156755"/>
            <a:ext cx="79047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 and Rationale (1 slide)</a:t>
            </a:r>
            <a:endParaRPr lang="en-IN" sz="3600" dirty="0"/>
          </a:p>
        </p:txBody>
      </p:sp>
      <p:sp>
        <p:nvSpPr>
          <p:cNvPr id="3" name="Rectangle 2"/>
          <p:cNvSpPr/>
          <p:nvPr/>
        </p:nvSpPr>
        <p:spPr>
          <a:xfrm>
            <a:off x="1868917" y="1350219"/>
            <a:ext cx="93073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the background and rationale of the study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727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45" y="6105995"/>
            <a:ext cx="2424464" cy="75200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08192" y="331318"/>
            <a:ext cx="43909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Objectives (1 slide)</a:t>
            </a:r>
            <a:endParaRPr lang="en-IN" sz="3600" dirty="0"/>
          </a:p>
        </p:txBody>
      </p:sp>
      <p:sp>
        <p:nvSpPr>
          <p:cNvPr id="3" name="Rectangle 2"/>
          <p:cNvSpPr/>
          <p:nvPr/>
        </p:nvSpPr>
        <p:spPr>
          <a:xfrm>
            <a:off x="3008192" y="1154276"/>
            <a:ext cx="71673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These are the objectives of the study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873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45" y="6105995"/>
            <a:ext cx="2424464" cy="75200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797658" y="252939"/>
            <a:ext cx="2082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IN" sz="3600" dirty="0"/>
          </a:p>
        </p:txBody>
      </p:sp>
      <p:sp>
        <p:nvSpPr>
          <p:cNvPr id="3" name="Rectangle 2"/>
          <p:cNvSpPr/>
          <p:nvPr/>
        </p:nvSpPr>
        <p:spPr>
          <a:xfrm>
            <a:off x="1706750" y="994843"/>
            <a:ext cx="107160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This is the “Methods” section.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 The number of slides is at the discretion of the presenting author.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05404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45" y="6105995"/>
            <a:ext cx="2424464" cy="75200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12120" y="226814"/>
            <a:ext cx="18517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IN" sz="3600" dirty="0"/>
          </a:p>
        </p:txBody>
      </p:sp>
      <p:sp>
        <p:nvSpPr>
          <p:cNvPr id="3" name="Rectangle 2"/>
          <p:cNvSpPr/>
          <p:nvPr/>
        </p:nvSpPr>
        <p:spPr>
          <a:xfrm>
            <a:off x="1275183" y="1016836"/>
            <a:ext cx="111774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These are the results of the study.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The number of slides is at the discretion of the presenting author.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779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45" y="6105995"/>
            <a:ext cx="2424464" cy="75200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962696" y="213751"/>
            <a:ext cx="40847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/>
              <a:t>Conclusions (1 slide)</a:t>
            </a:r>
            <a:endParaRPr lang="en-IN" sz="3600" dirty="0"/>
          </a:p>
        </p:txBody>
      </p:sp>
      <p:sp>
        <p:nvSpPr>
          <p:cNvPr id="3" name="Rectangle 2"/>
          <p:cNvSpPr/>
          <p:nvPr/>
        </p:nvSpPr>
        <p:spPr>
          <a:xfrm>
            <a:off x="1763481" y="1206528"/>
            <a:ext cx="9222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These are the main conclusions from the study.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053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45" y="6105995"/>
            <a:ext cx="2424464" cy="75200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62500" y="187626"/>
            <a:ext cx="22867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/>
              <a:t>References</a:t>
            </a:r>
            <a:endParaRPr lang="en-IN" sz="3600" dirty="0"/>
          </a:p>
        </p:txBody>
      </p:sp>
      <p:sp>
        <p:nvSpPr>
          <p:cNvPr id="3" name="Rectangle 2"/>
          <p:cNvSpPr/>
          <p:nvPr/>
        </p:nvSpPr>
        <p:spPr>
          <a:xfrm>
            <a:off x="1466250" y="929530"/>
            <a:ext cx="94792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These are the main references of the study (Vancouver format).</a:t>
            </a:r>
          </a:p>
          <a:p>
            <a:r>
              <a:rPr lang="en-US" sz="3200" dirty="0" smtClean="0"/>
              <a:t>(You may include references either at the end of the presentation or as footnotes on selected slides).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65001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131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Bodhankar Rahul</dc:creator>
  <cp:lastModifiedBy>Bodhankar Rahul</cp:lastModifiedBy>
  <cp:revision>2</cp:revision>
  <dcterms:created xsi:type="dcterms:W3CDTF">2026-03-04T09:52:55Z</dcterms:created>
  <dcterms:modified xsi:type="dcterms:W3CDTF">2026-03-04T09:55:42Z</dcterms:modified>
</cp:coreProperties>
</file>