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40959088" cy="23039388"/>
  <p:notesSz cx="7004050" cy="9290050"/>
  <p:defaultTextStyle>
    <a:defPPr>
      <a:defRPr lang="en-US"/>
    </a:defPPr>
    <a:lvl1pPr marL="0" algn="l" defTabSz="2621280" rtl="0" eaLnBrk="1" latinLnBrk="0" hangingPunct="1">
      <a:defRPr sz="5165" kern="1200">
        <a:solidFill>
          <a:schemeClr val="tx1"/>
        </a:solidFill>
        <a:latin typeface="+mn-lt"/>
        <a:ea typeface="+mn-ea"/>
        <a:cs typeface="+mn-cs"/>
      </a:defRPr>
    </a:lvl1pPr>
    <a:lvl2pPr marL="1310640" algn="l" defTabSz="2621280" rtl="0" eaLnBrk="1" latinLnBrk="0" hangingPunct="1">
      <a:defRPr sz="5165" kern="1200">
        <a:solidFill>
          <a:schemeClr val="tx1"/>
        </a:solidFill>
        <a:latin typeface="+mn-lt"/>
        <a:ea typeface="+mn-ea"/>
        <a:cs typeface="+mn-cs"/>
      </a:defRPr>
    </a:lvl2pPr>
    <a:lvl3pPr marL="2621280" algn="l" defTabSz="2621280" rtl="0" eaLnBrk="1" latinLnBrk="0" hangingPunct="1">
      <a:defRPr sz="5165" kern="1200">
        <a:solidFill>
          <a:schemeClr val="tx1"/>
        </a:solidFill>
        <a:latin typeface="+mn-lt"/>
        <a:ea typeface="+mn-ea"/>
        <a:cs typeface="+mn-cs"/>
      </a:defRPr>
    </a:lvl3pPr>
    <a:lvl4pPr marL="3932555" algn="l" defTabSz="2621280" rtl="0" eaLnBrk="1" latinLnBrk="0" hangingPunct="1">
      <a:defRPr sz="5165" kern="1200">
        <a:solidFill>
          <a:schemeClr val="tx1"/>
        </a:solidFill>
        <a:latin typeface="+mn-lt"/>
        <a:ea typeface="+mn-ea"/>
        <a:cs typeface="+mn-cs"/>
      </a:defRPr>
    </a:lvl4pPr>
    <a:lvl5pPr marL="5243195" algn="l" defTabSz="2621280" rtl="0" eaLnBrk="1" latinLnBrk="0" hangingPunct="1">
      <a:defRPr sz="5165" kern="1200">
        <a:solidFill>
          <a:schemeClr val="tx1"/>
        </a:solidFill>
        <a:latin typeface="+mn-lt"/>
        <a:ea typeface="+mn-ea"/>
        <a:cs typeface="+mn-cs"/>
      </a:defRPr>
    </a:lvl5pPr>
    <a:lvl6pPr marL="6553835" algn="l" defTabSz="2621280" rtl="0" eaLnBrk="1" latinLnBrk="0" hangingPunct="1">
      <a:defRPr sz="5165" kern="1200">
        <a:solidFill>
          <a:schemeClr val="tx1"/>
        </a:solidFill>
        <a:latin typeface="+mn-lt"/>
        <a:ea typeface="+mn-ea"/>
        <a:cs typeface="+mn-cs"/>
      </a:defRPr>
    </a:lvl6pPr>
    <a:lvl7pPr marL="7864475" algn="l" defTabSz="2621280" rtl="0" eaLnBrk="1" latinLnBrk="0" hangingPunct="1">
      <a:defRPr sz="5165" kern="1200">
        <a:solidFill>
          <a:schemeClr val="tx1"/>
        </a:solidFill>
        <a:latin typeface="+mn-lt"/>
        <a:ea typeface="+mn-ea"/>
        <a:cs typeface="+mn-cs"/>
      </a:defRPr>
    </a:lvl7pPr>
    <a:lvl8pPr marL="9175750" algn="l" defTabSz="2621280" rtl="0" eaLnBrk="1" latinLnBrk="0" hangingPunct="1">
      <a:defRPr sz="5165" kern="1200">
        <a:solidFill>
          <a:schemeClr val="tx1"/>
        </a:solidFill>
        <a:latin typeface="+mn-lt"/>
        <a:ea typeface="+mn-ea"/>
        <a:cs typeface="+mn-cs"/>
      </a:defRPr>
    </a:lvl8pPr>
    <a:lvl9pPr marL="10486390" algn="l" defTabSz="2621280" rtl="0" eaLnBrk="1" latinLnBrk="0" hangingPunct="1">
      <a:defRPr sz="516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57" userDrawn="1">
          <p15:clr>
            <a:srgbClr val="A4A3A4"/>
          </p15:clr>
        </p15:guide>
        <p15:guide id="2" pos="129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203864"/>
    <a:srgbClr val="AE7A27"/>
    <a:srgbClr val="FACF42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16" autoAdjust="0"/>
    <p:restoredTop sz="96512" autoAdjust="0"/>
  </p:normalViewPr>
  <p:slideViewPr>
    <p:cSldViewPr showGuides="1">
      <p:cViewPr varScale="1">
        <p:scale>
          <a:sx n="25" d="100"/>
          <a:sy n="25" d="100"/>
        </p:scale>
        <p:origin x="926" y="24"/>
      </p:cViewPr>
      <p:guideLst>
        <p:guide orient="horz" pos="7257"/>
        <p:guide pos="1290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163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D254D-0185-514A-A0FE-AA74D298D5F1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2050"/>
            <a:ext cx="5572125" cy="3135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70400"/>
            <a:ext cx="5603875" cy="3659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163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528F1-9754-8B43-8508-1ED5A06D7C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073785" rtl="0" eaLnBrk="1" latinLnBrk="0" hangingPunct="1">
      <a:defRPr sz="1405" kern="1200">
        <a:solidFill>
          <a:schemeClr val="tx1"/>
        </a:solidFill>
        <a:latin typeface="+mn-lt"/>
        <a:ea typeface="+mn-ea"/>
        <a:cs typeface="+mn-cs"/>
      </a:defRPr>
    </a:lvl1pPr>
    <a:lvl2pPr marL="536575" algn="l" defTabSz="1073785" rtl="0" eaLnBrk="1" latinLnBrk="0" hangingPunct="1">
      <a:defRPr sz="1405" kern="1200">
        <a:solidFill>
          <a:schemeClr val="tx1"/>
        </a:solidFill>
        <a:latin typeface="+mn-lt"/>
        <a:ea typeface="+mn-ea"/>
        <a:cs typeface="+mn-cs"/>
      </a:defRPr>
    </a:lvl2pPr>
    <a:lvl3pPr marL="1073785" algn="l" defTabSz="1073785" rtl="0" eaLnBrk="1" latinLnBrk="0" hangingPunct="1">
      <a:defRPr sz="1405" kern="1200">
        <a:solidFill>
          <a:schemeClr val="tx1"/>
        </a:solidFill>
        <a:latin typeface="+mn-lt"/>
        <a:ea typeface="+mn-ea"/>
        <a:cs typeface="+mn-cs"/>
      </a:defRPr>
    </a:lvl3pPr>
    <a:lvl4pPr marL="1610360" algn="l" defTabSz="1073785" rtl="0" eaLnBrk="1" latinLnBrk="0" hangingPunct="1">
      <a:defRPr sz="1405" kern="1200">
        <a:solidFill>
          <a:schemeClr val="tx1"/>
        </a:solidFill>
        <a:latin typeface="+mn-lt"/>
        <a:ea typeface="+mn-ea"/>
        <a:cs typeface="+mn-cs"/>
      </a:defRPr>
    </a:lvl4pPr>
    <a:lvl5pPr marL="2146935" algn="l" defTabSz="1073785" rtl="0" eaLnBrk="1" latinLnBrk="0" hangingPunct="1">
      <a:defRPr sz="1405" kern="1200">
        <a:solidFill>
          <a:schemeClr val="tx1"/>
        </a:solidFill>
        <a:latin typeface="+mn-lt"/>
        <a:ea typeface="+mn-ea"/>
        <a:cs typeface="+mn-cs"/>
      </a:defRPr>
    </a:lvl5pPr>
    <a:lvl6pPr marL="2684145" algn="l" defTabSz="1073785" rtl="0" eaLnBrk="1" latinLnBrk="0" hangingPunct="1">
      <a:defRPr sz="1405" kern="1200">
        <a:solidFill>
          <a:schemeClr val="tx1"/>
        </a:solidFill>
        <a:latin typeface="+mn-lt"/>
        <a:ea typeface="+mn-ea"/>
        <a:cs typeface="+mn-cs"/>
      </a:defRPr>
    </a:lvl6pPr>
    <a:lvl7pPr marL="3220720" algn="l" defTabSz="1073785" rtl="0" eaLnBrk="1" latinLnBrk="0" hangingPunct="1">
      <a:defRPr sz="1405" kern="1200">
        <a:solidFill>
          <a:schemeClr val="tx1"/>
        </a:solidFill>
        <a:latin typeface="+mn-lt"/>
        <a:ea typeface="+mn-ea"/>
        <a:cs typeface="+mn-cs"/>
      </a:defRPr>
    </a:lvl7pPr>
    <a:lvl8pPr marL="3757295" algn="l" defTabSz="1073785" rtl="0" eaLnBrk="1" latinLnBrk="0" hangingPunct="1">
      <a:defRPr sz="1405" kern="1200">
        <a:solidFill>
          <a:schemeClr val="tx1"/>
        </a:solidFill>
        <a:latin typeface="+mn-lt"/>
        <a:ea typeface="+mn-ea"/>
        <a:cs typeface="+mn-cs"/>
      </a:defRPr>
    </a:lvl8pPr>
    <a:lvl9pPr marL="4294505" algn="l" defTabSz="1073785" rtl="0" eaLnBrk="1" latinLnBrk="0" hangingPunct="1">
      <a:defRPr sz="140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5963" y="1162050"/>
            <a:ext cx="5572125" cy="31353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3528F1-9754-8B43-8508-1ED5A06D7C2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40390212" y="0"/>
            <a:ext cx="568877" cy="230393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882" tIns="28941" rIns="57882" bIns="28941" rtlCol="0" anchor="ctr"/>
          <a:lstStyle/>
          <a:p>
            <a:pPr algn="ctr"/>
            <a:endParaRPr lang="en-US" sz="5475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568877" cy="230393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882" tIns="28941" rIns="57882" bIns="28941" rtlCol="0" anchor="ctr"/>
          <a:lstStyle/>
          <a:p>
            <a:pPr algn="ctr"/>
            <a:endParaRPr lang="en-US" sz="5475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40959088" cy="28799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882" tIns="28941" rIns="57882" bIns="28941" rtlCol="0" anchor="ctr"/>
          <a:lstStyle/>
          <a:p>
            <a:pPr algn="ctr"/>
            <a:endParaRPr lang="en-US" sz="5475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0" y="20159462"/>
            <a:ext cx="40959088" cy="28799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882" tIns="28941" rIns="57882" bIns="28941" rtlCol="0" anchor="ctr"/>
          <a:lstStyle/>
          <a:p>
            <a:pPr algn="ctr"/>
            <a:endParaRPr lang="en-US" sz="5475" dirty="0"/>
          </a:p>
        </p:txBody>
      </p:sp>
      <p:sp>
        <p:nvSpPr>
          <p:cNvPr id="11" name="Instructions"/>
          <p:cNvSpPr/>
          <p:nvPr userDrawn="1"/>
        </p:nvSpPr>
        <p:spPr>
          <a:xfrm>
            <a:off x="-8191817" y="0"/>
            <a:ext cx="7622941" cy="230393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701" tIns="144701" rIns="144701" bIns="144701" rtlCol="0" anchor="t"/>
          <a:lstStyle>
            <a:defPPr>
              <a:defRPr lang="en-US"/>
            </a:defPPr>
            <a:lvl1pPr marL="0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43405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86810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30215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73620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217025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060430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903835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747240" algn="l" defTabSz="3686810" rtl="0" eaLnBrk="1" latinLnBrk="0" hangingPunct="1">
              <a:defRPr sz="726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spcAft>
                <a:spcPts val="1520"/>
              </a:spcAft>
            </a:pPr>
            <a:r>
              <a:rPr lang="en-US" sz="547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Poster Print Size:</a:t>
            </a:r>
            <a:endParaRPr sz="5475" dirty="0">
              <a:solidFill>
                <a:srgbClr val="7F7F7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1520"/>
              </a:spcAft>
            </a:pPr>
            <a:r>
              <a:rPr lang="en-US"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poster template is 21” high by 36” wide and is printed at 200% for a 42” high by 72” wide poster. It can be used to print any poster with a 7:12 aspect ratio.</a:t>
            </a:r>
          </a:p>
          <a:p>
            <a:pPr lvl="0">
              <a:spcBef>
                <a:spcPts val="0"/>
              </a:spcBef>
              <a:spcAft>
                <a:spcPts val="1520"/>
              </a:spcAft>
            </a:pPr>
            <a:r>
              <a:rPr lang="en-US" sz="547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Placeholders</a:t>
            </a:r>
            <a:r>
              <a:rPr sz="547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1520"/>
              </a:spcAft>
            </a:pPr>
            <a:r>
              <a:rPr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various elements included</a:t>
            </a:r>
            <a:r>
              <a:rPr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this </a:t>
            </a:r>
            <a:r>
              <a:rPr lang="en-US"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poster are ones</a:t>
            </a:r>
            <a:r>
              <a:rPr lang="en-US" sz="3485" baseline="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we often see in medical, research, and scientific posters.</a:t>
            </a:r>
            <a:r>
              <a:rPr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Feel</a:t>
            </a:r>
            <a:r>
              <a:rPr lang="en-US" sz="3485" baseline="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free to edit, move,  add, and delete items, or change the layout to suit your needs. Always check with your conference organizer for specific requirements.</a:t>
            </a:r>
          </a:p>
          <a:p>
            <a:pPr lvl="0">
              <a:spcBef>
                <a:spcPts val="0"/>
              </a:spcBef>
              <a:spcAft>
                <a:spcPts val="1520"/>
              </a:spcAft>
            </a:pPr>
            <a:r>
              <a:rPr lang="en-US" sz="547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Image</a:t>
            </a:r>
            <a:r>
              <a:rPr lang="en-US" sz="5475" baseline="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Quality</a:t>
            </a:r>
            <a:r>
              <a:rPr lang="en-US" sz="547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1520"/>
              </a:spcAft>
            </a:pPr>
            <a:r>
              <a:rPr lang="en-US"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 can place digital photos or logo art in your poster file by selecting the </a:t>
            </a:r>
            <a:r>
              <a:rPr lang="en-US" sz="3485" b="1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Insert, Picture</a:t>
            </a:r>
            <a:r>
              <a:rPr lang="en-US"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command, or by using standard copy &amp; paste. For best results, all graphic elements should be at least </a:t>
            </a:r>
            <a:r>
              <a:rPr lang="en-US" sz="3485" b="1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150-200 pixels per inch in their final printed size</a:t>
            </a:r>
            <a:r>
              <a:rPr lang="en-US"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For instance, a 1600 x 1200 pixel</a:t>
            </a:r>
            <a:r>
              <a:rPr lang="en-US" sz="3485" baseline="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photo will usually look fine up to </a:t>
            </a:r>
            <a:r>
              <a:rPr lang="en-US"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8“-10” wide on your printed poster.</a:t>
            </a:r>
          </a:p>
          <a:p>
            <a:pPr lvl="0">
              <a:spcBef>
                <a:spcPts val="0"/>
              </a:spcBef>
              <a:spcAft>
                <a:spcPts val="1520"/>
              </a:spcAft>
            </a:pPr>
            <a:r>
              <a:rPr lang="en-US"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preview the print quality of images, select a magnification of 100% when previewing your poster. This will give you a good idea of what it will look like in print. If you are laying out a large poster and using half-scale dimensions, be sure to preview your graphics at 200% to see them at their final printed size.</a:t>
            </a:r>
          </a:p>
          <a:p>
            <a:pPr lvl="0">
              <a:spcBef>
                <a:spcPts val="0"/>
              </a:spcBef>
              <a:spcAft>
                <a:spcPts val="1520"/>
              </a:spcAft>
            </a:pPr>
            <a:r>
              <a:rPr lang="en-US" sz="3485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Please note that graphics from websites (such as the logo on your hospital's or university's home page) will only be 72dpi and not suitable for printing.</a:t>
            </a:r>
          </a:p>
          <a:p>
            <a:pPr lvl="0" algn="ctr">
              <a:spcBef>
                <a:spcPts val="0"/>
              </a:spcBef>
              <a:spcAft>
                <a:spcPts val="1520"/>
              </a:spcAft>
            </a:pPr>
            <a:br>
              <a:rPr lang="en-US" sz="299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990" dirty="0">
                <a:solidFill>
                  <a:srgbClr val="7F7F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[This sidebar area does not print.]</a:t>
            </a:r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41527964" y="0"/>
            <a:ext cx="7736717" cy="23039388"/>
            <a:chOff x="33832800" y="0"/>
            <a:chExt cx="12801600" cy="43891200"/>
          </a:xfrm>
        </p:grpSpPr>
        <p:sp>
          <p:nvSpPr>
            <p:cNvPr id="13" name="Instructions"/>
            <p:cNvSpPr/>
            <p:nvPr userDrawn="1"/>
          </p:nvSpPr>
          <p:spPr>
            <a:xfrm>
              <a:off x="33832800" y="0"/>
              <a:ext cx="12801600" cy="43891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28600" tIns="228600" rIns="228600" bIns="228600" rtlCol="0" anchor="t"/>
            <a:lstStyle>
              <a:defPPr>
                <a:defRPr lang="en-US"/>
              </a:defPPr>
              <a:lvl1pPr marL="0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843405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3686810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5530215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7373620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9217025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1060430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2903835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4747240" algn="l" defTabSz="3686810" rtl="0" eaLnBrk="1" latinLnBrk="0" hangingPunct="1">
                <a:defRPr sz="726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spcBef>
                  <a:spcPts val="0"/>
                </a:spcBef>
                <a:spcAft>
                  <a:spcPts val="1520"/>
                </a:spcAft>
              </a:pPr>
              <a:r>
                <a:rPr lang="en-US" sz="5475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Change</a:t>
              </a:r>
              <a:r>
                <a:rPr lang="en-US" sz="547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Color Theme</a:t>
              </a:r>
              <a:r>
                <a:rPr lang="en-US" sz="5475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  <a:endParaRPr sz="5475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r>
                <a:rPr lang="en-US" sz="3485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This template is designed to use the built-in color themes in</a:t>
              </a:r>
              <a:r>
                <a:rPr lang="en-US" sz="348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the newer versions of PowerPoint.</a:t>
              </a: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r>
                <a:rPr lang="en-US" sz="348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 change the color theme, select the </a:t>
              </a:r>
              <a:r>
                <a:rPr lang="en-US" sz="3485" b="1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Design</a:t>
              </a:r>
              <a:r>
                <a:rPr lang="en-US" sz="348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tab, then select the </a:t>
              </a:r>
              <a:r>
                <a:rPr lang="en-US" sz="3485" b="1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Colors</a:t>
              </a:r>
              <a:r>
                <a:rPr lang="en-US" sz="348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drop-down list.</a:t>
              </a: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endParaRPr lang="en-US" sz="3485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endParaRPr lang="en-US" sz="3485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endParaRPr lang="en-US" sz="3485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endParaRPr lang="en-US" sz="3485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endParaRPr lang="en-US" sz="3485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endParaRPr lang="en-US" sz="3485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endParaRPr lang="en-US" sz="3485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endParaRPr lang="en-US" sz="3485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r>
                <a:rPr lang="en-US" sz="348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The default color theme for this template is “Office”, so you can always return to that after trying some of the alternatives.</a:t>
              </a: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r>
                <a:rPr lang="en-US" sz="5475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Printing Your Poster:</a:t>
              </a: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r>
                <a:rPr lang="en-US" sz="3485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Once your poster file is ready, visit</a:t>
              </a:r>
              <a:r>
                <a:rPr lang="en-US" sz="348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3485" b="1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www.genigraphics.com</a:t>
              </a:r>
              <a:r>
                <a:rPr lang="en-US" sz="348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to order a high-quality, affordable poster print. Every order receives a free design review and we can deliver as fast as next business day within the US and Canada. </a:t>
              </a:r>
            </a:p>
            <a:p>
              <a:pPr lvl="0">
                <a:spcBef>
                  <a:spcPts val="0"/>
                </a:spcBef>
                <a:spcAft>
                  <a:spcPts val="1520"/>
                </a:spcAft>
              </a:pPr>
              <a:r>
                <a:rPr lang="en-US" sz="348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Genigraphics® has been producing output from PowerPoint® longer than anyone in the industry; dating back to when we helped Microsoft® design the PowerPoint® software. </a:t>
              </a:r>
            </a:p>
            <a:p>
              <a:pPr lvl="0">
                <a:spcBef>
                  <a:spcPts val="0"/>
                </a:spcBef>
                <a:spcAft>
                  <a:spcPts val="0"/>
                </a:spcAft>
              </a:pPr>
              <a:endParaRPr lang="en-US" sz="3485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348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US and Canada:  1-800-790-4001</a:t>
              </a:r>
              <a:br>
                <a:rPr lang="en-US" sz="348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3485" baseline="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Email: info@genigraphics.com</a:t>
              </a: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br>
                <a:rPr lang="en-US" sz="299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2990" dirty="0">
                  <a:solidFill>
                    <a:schemeClr val="bg1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[This sidebar area does not print.]</a:t>
              </a:r>
            </a:p>
          </p:txBody>
        </p:sp>
        <p:pic>
          <p:nvPicPr>
            <p:cNvPr id="14" name="Picture 13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81341" y="8882743"/>
              <a:ext cx="11904515" cy="10246926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27388" y="22765111"/>
            <a:ext cx="6591394" cy="22307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pPr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7956" y="922642"/>
            <a:ext cx="36863179" cy="3839898"/>
          </a:xfrm>
          <a:prstGeom prst="rect">
            <a:avLst/>
          </a:prstGeom>
        </p:spPr>
        <p:txBody>
          <a:bodyPr vert="horz" lIns="223286" tIns="111644" rIns="223286" bIns="111644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7956" y="5375862"/>
            <a:ext cx="36863179" cy="15204930"/>
          </a:xfrm>
          <a:prstGeom prst="rect">
            <a:avLst/>
          </a:prstGeom>
        </p:spPr>
        <p:txBody>
          <a:bodyPr vert="horz" lIns="223286" tIns="111644" rIns="223286" bIns="111644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47954" y="21354103"/>
            <a:ext cx="9557121" cy="1226635"/>
          </a:xfrm>
          <a:prstGeom prst="rect">
            <a:avLst/>
          </a:prstGeom>
        </p:spPr>
        <p:txBody>
          <a:bodyPr vert="horz" lIns="223286" tIns="111644" rIns="223286" bIns="111644" rtlCol="0" anchor="ctr"/>
          <a:lstStyle>
            <a:lvl1pPr algn="l">
              <a:defRPr sz="38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  <a:pPr/>
              <a:t>3/4/2026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994355" y="21354103"/>
            <a:ext cx="12970378" cy="1226635"/>
          </a:xfrm>
          <a:prstGeom prst="rect">
            <a:avLst/>
          </a:prstGeom>
        </p:spPr>
        <p:txBody>
          <a:bodyPr vert="horz" lIns="223286" tIns="111644" rIns="223286" bIns="111644" rtlCol="0" anchor="ctr"/>
          <a:lstStyle>
            <a:lvl1pPr algn="ctr">
              <a:defRPr sz="38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354013" y="21354103"/>
            <a:ext cx="9557121" cy="1226635"/>
          </a:xfrm>
          <a:prstGeom prst="rect">
            <a:avLst/>
          </a:prstGeom>
        </p:spPr>
        <p:txBody>
          <a:bodyPr vert="horz" lIns="223286" tIns="111644" rIns="223286" bIns="111644" rtlCol="0" anchor="ctr"/>
          <a:lstStyle>
            <a:lvl1pPr algn="r">
              <a:defRPr sz="38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75EA-769C-4ECD-B48E-D6FCDC24F8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2778760" rtl="0" eaLnBrk="1" latinLnBrk="0" hangingPunct="1">
        <a:spcBef>
          <a:spcPct val="0"/>
        </a:spcBef>
        <a:buNone/>
        <a:defRPr sz="49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9560" indent="-289560" algn="l" defTabSz="27787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79120" indent="-289560" algn="l" defTabSz="27787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240" kern="1200">
          <a:solidFill>
            <a:schemeClr val="tx1"/>
          </a:solidFill>
          <a:latin typeface="+mn-lt"/>
          <a:ea typeface="+mn-ea"/>
          <a:cs typeface="+mn-cs"/>
        </a:defRPr>
      </a:lvl2pPr>
      <a:lvl3pPr marL="868045" indent="-289560" algn="l" defTabSz="27787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3pPr>
      <a:lvl4pPr marL="1157605" indent="-289560" algn="l" defTabSz="27787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240" kern="1200">
          <a:solidFill>
            <a:schemeClr val="tx1"/>
          </a:solidFill>
          <a:latin typeface="+mn-lt"/>
          <a:ea typeface="+mn-ea"/>
          <a:cs typeface="+mn-cs"/>
        </a:defRPr>
      </a:lvl4pPr>
      <a:lvl5pPr marL="1447165" indent="-289560" algn="l" defTabSz="2778760" rtl="0" eaLnBrk="1" latinLnBrk="0" hangingPunct="1">
        <a:spcBef>
          <a:spcPct val="20000"/>
        </a:spcBef>
        <a:buFont typeface="Arial" panose="020B0604020202020204" pitchFamily="34" charset="0"/>
        <a:buChar char="»"/>
        <a:defRPr sz="2240" kern="1200">
          <a:solidFill>
            <a:schemeClr val="tx1"/>
          </a:solidFill>
          <a:latin typeface="+mn-lt"/>
          <a:ea typeface="+mn-ea"/>
          <a:cs typeface="+mn-cs"/>
        </a:defRPr>
      </a:lvl5pPr>
      <a:lvl6pPr marL="7640955" indent="-694690" algn="l" defTabSz="2778760" rtl="0" eaLnBrk="1" latinLnBrk="0" hangingPunct="1">
        <a:spcBef>
          <a:spcPct val="20000"/>
        </a:spcBef>
        <a:buFont typeface="Arial" panose="020B0604020202020204" pitchFamily="34" charset="0"/>
        <a:buChar char="•"/>
        <a:defRPr sz="6220" kern="1200">
          <a:solidFill>
            <a:schemeClr val="tx1"/>
          </a:solidFill>
          <a:latin typeface="+mn-lt"/>
          <a:ea typeface="+mn-ea"/>
          <a:cs typeface="+mn-cs"/>
        </a:defRPr>
      </a:lvl6pPr>
      <a:lvl7pPr marL="9030335" indent="-694690" algn="l" defTabSz="2778760" rtl="0" eaLnBrk="1" latinLnBrk="0" hangingPunct="1">
        <a:spcBef>
          <a:spcPct val="20000"/>
        </a:spcBef>
        <a:buFont typeface="Arial" panose="020B0604020202020204" pitchFamily="34" charset="0"/>
        <a:buChar char="•"/>
        <a:defRPr sz="6220" kern="1200">
          <a:solidFill>
            <a:schemeClr val="tx1"/>
          </a:solidFill>
          <a:latin typeface="+mn-lt"/>
          <a:ea typeface="+mn-ea"/>
          <a:cs typeface="+mn-cs"/>
        </a:defRPr>
      </a:lvl7pPr>
      <a:lvl8pPr marL="10419715" indent="-694690" algn="l" defTabSz="2778760" rtl="0" eaLnBrk="1" latinLnBrk="0" hangingPunct="1">
        <a:spcBef>
          <a:spcPct val="20000"/>
        </a:spcBef>
        <a:buFont typeface="Arial" panose="020B0604020202020204" pitchFamily="34" charset="0"/>
        <a:buChar char="•"/>
        <a:defRPr sz="622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095" indent="-694690" algn="l" defTabSz="2778760" rtl="0" eaLnBrk="1" latinLnBrk="0" hangingPunct="1">
        <a:spcBef>
          <a:spcPct val="20000"/>
        </a:spcBef>
        <a:buFont typeface="Arial" panose="020B0604020202020204" pitchFamily="34" charset="0"/>
        <a:buChar char="•"/>
        <a:defRPr sz="62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78760" rtl="0" eaLnBrk="1" latinLnBrk="0" hangingPunct="1">
        <a:defRPr sz="5475" kern="1200">
          <a:solidFill>
            <a:schemeClr val="tx1"/>
          </a:solidFill>
          <a:latin typeface="+mn-lt"/>
          <a:ea typeface="+mn-ea"/>
          <a:cs typeface="+mn-cs"/>
        </a:defRPr>
      </a:lvl1pPr>
      <a:lvl2pPr marL="1389380" algn="l" defTabSz="2778760" rtl="0" eaLnBrk="1" latinLnBrk="0" hangingPunct="1">
        <a:defRPr sz="5475" kern="1200">
          <a:solidFill>
            <a:schemeClr val="tx1"/>
          </a:solidFill>
          <a:latin typeface="+mn-lt"/>
          <a:ea typeface="+mn-ea"/>
          <a:cs typeface="+mn-cs"/>
        </a:defRPr>
      </a:lvl2pPr>
      <a:lvl3pPr marL="2778760" algn="l" defTabSz="2778760" rtl="0" eaLnBrk="1" latinLnBrk="0" hangingPunct="1">
        <a:defRPr sz="5475" kern="1200">
          <a:solidFill>
            <a:schemeClr val="tx1"/>
          </a:solidFill>
          <a:latin typeface="+mn-lt"/>
          <a:ea typeface="+mn-ea"/>
          <a:cs typeface="+mn-cs"/>
        </a:defRPr>
      </a:lvl3pPr>
      <a:lvl4pPr marL="4168140" algn="l" defTabSz="2778760" rtl="0" eaLnBrk="1" latinLnBrk="0" hangingPunct="1">
        <a:defRPr sz="5475" kern="1200">
          <a:solidFill>
            <a:schemeClr val="tx1"/>
          </a:solidFill>
          <a:latin typeface="+mn-lt"/>
          <a:ea typeface="+mn-ea"/>
          <a:cs typeface="+mn-cs"/>
        </a:defRPr>
      </a:lvl4pPr>
      <a:lvl5pPr marL="5556885" algn="l" defTabSz="2778760" rtl="0" eaLnBrk="1" latinLnBrk="0" hangingPunct="1">
        <a:defRPr sz="5475" kern="1200">
          <a:solidFill>
            <a:schemeClr val="tx1"/>
          </a:solidFill>
          <a:latin typeface="+mn-lt"/>
          <a:ea typeface="+mn-ea"/>
          <a:cs typeface="+mn-cs"/>
        </a:defRPr>
      </a:lvl5pPr>
      <a:lvl6pPr marL="6946265" algn="l" defTabSz="2778760" rtl="0" eaLnBrk="1" latinLnBrk="0" hangingPunct="1">
        <a:defRPr sz="5475" kern="1200">
          <a:solidFill>
            <a:schemeClr val="tx1"/>
          </a:solidFill>
          <a:latin typeface="+mn-lt"/>
          <a:ea typeface="+mn-ea"/>
          <a:cs typeface="+mn-cs"/>
        </a:defRPr>
      </a:lvl6pPr>
      <a:lvl7pPr marL="8335645" algn="l" defTabSz="2778760" rtl="0" eaLnBrk="1" latinLnBrk="0" hangingPunct="1">
        <a:defRPr sz="5475" kern="1200">
          <a:solidFill>
            <a:schemeClr val="tx1"/>
          </a:solidFill>
          <a:latin typeface="+mn-lt"/>
          <a:ea typeface="+mn-ea"/>
          <a:cs typeface="+mn-cs"/>
        </a:defRPr>
      </a:lvl7pPr>
      <a:lvl8pPr marL="9725025" algn="l" defTabSz="2778760" rtl="0" eaLnBrk="1" latinLnBrk="0" hangingPunct="1">
        <a:defRPr sz="5475" kern="1200">
          <a:solidFill>
            <a:schemeClr val="tx1"/>
          </a:solidFill>
          <a:latin typeface="+mn-lt"/>
          <a:ea typeface="+mn-ea"/>
          <a:cs typeface="+mn-cs"/>
        </a:defRPr>
      </a:lvl8pPr>
      <a:lvl9pPr marL="11114405" algn="l" defTabSz="2778760" rtl="0" eaLnBrk="1" latinLnBrk="0" hangingPunct="1">
        <a:defRPr sz="54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-34032" y="-395304"/>
            <a:ext cx="40993120" cy="335316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rgbClr val="2038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5340" dirty="0"/>
              <a:t>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6521853" y="54303"/>
            <a:ext cx="4179072" cy="2366032"/>
          </a:xfrm>
          <a:prstGeom prst="rect">
            <a:avLst/>
          </a:prstGeom>
          <a:noFill/>
          <a:ln>
            <a:solidFill>
              <a:srgbClr val="20386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4925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Presenters’ Institution Logo</a:t>
            </a:r>
            <a:endParaRPr lang="en-IN" sz="895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5604490" y="3023235"/>
            <a:ext cx="14594840" cy="66611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882" tIns="28941" rIns="57882" bIns="28941" rtlCol="0" anchor="ctr"/>
          <a:lstStyle/>
          <a:p>
            <a:pPr algn="ctr"/>
            <a:r>
              <a:rPr lang="en-US" sz="4965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 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0684995" y="3037896"/>
            <a:ext cx="9984469" cy="709398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882" tIns="28941" rIns="57882" bIns="28941" rtlCol="0" anchor="ctr"/>
          <a:lstStyle/>
          <a:p>
            <a:pPr algn="ctr"/>
            <a:r>
              <a:rPr lang="en-US" sz="4965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43" name="Content Placeholder 6"/>
          <p:cNvSpPr txBox="1"/>
          <p:nvPr/>
        </p:nvSpPr>
        <p:spPr>
          <a:xfrm>
            <a:off x="30685780" y="3874655"/>
            <a:ext cx="9983683" cy="8576184"/>
          </a:xfrm>
          <a:prstGeom prst="rect">
            <a:avLst/>
          </a:prstGeom>
          <a:noFill/>
          <a:ln w="12700">
            <a:solidFill>
              <a:srgbClr val="203864"/>
            </a:solidFill>
          </a:ln>
        </p:spPr>
        <p:txBody>
          <a:bodyPr>
            <a:noAutofit/>
          </a:bodyPr>
          <a:lstStyle>
            <a:lvl1pPr marL="232410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545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786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027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268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4045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25678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37311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48944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en-US" sz="4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Type here…</a:t>
            </a:r>
          </a:p>
        </p:txBody>
      </p:sp>
      <p:sp>
        <p:nvSpPr>
          <p:cNvPr id="46" name="Content Placeholder 2"/>
          <p:cNvSpPr txBox="1"/>
          <p:nvPr/>
        </p:nvSpPr>
        <p:spPr>
          <a:xfrm>
            <a:off x="30684995" y="20119207"/>
            <a:ext cx="9983680" cy="2449487"/>
          </a:xfrm>
          <a:prstGeom prst="rect">
            <a:avLst/>
          </a:prstGeom>
          <a:noFill/>
          <a:ln>
            <a:solidFill>
              <a:srgbClr val="203864"/>
            </a:solidFill>
          </a:ln>
        </p:spPr>
        <p:txBody>
          <a:bodyPr>
            <a:noAutofit/>
          </a:bodyPr>
          <a:lstStyle>
            <a:lvl1pPr marL="232410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545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786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027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268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4045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25678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37311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48944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en-US" sz="4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Type here…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684996" y="12560050"/>
            <a:ext cx="9983682" cy="641933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882" tIns="28941" rIns="57882" bIns="28941" rtlCol="0" anchor="ctr"/>
          <a:lstStyle/>
          <a:p>
            <a:pPr algn="ctr"/>
            <a:r>
              <a:rPr lang="en-US" sz="4965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</a:t>
            </a:r>
          </a:p>
        </p:txBody>
      </p:sp>
      <p:sp>
        <p:nvSpPr>
          <p:cNvPr id="23" name="Content Placeholder 6"/>
          <p:cNvSpPr txBox="1"/>
          <p:nvPr/>
        </p:nvSpPr>
        <p:spPr>
          <a:xfrm>
            <a:off x="30684995" y="13332435"/>
            <a:ext cx="9983681" cy="5832298"/>
          </a:xfrm>
          <a:prstGeom prst="rect">
            <a:avLst/>
          </a:prstGeom>
          <a:noFill/>
          <a:ln w="12700">
            <a:solidFill>
              <a:srgbClr val="203864"/>
            </a:solidFill>
          </a:ln>
        </p:spPr>
        <p:txBody>
          <a:bodyPr>
            <a:noAutofit/>
          </a:bodyPr>
          <a:lstStyle>
            <a:lvl1pPr marL="232410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545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786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027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2685" indent="-232410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4045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25678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37311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489440" indent="-558165" algn="l" defTabSz="223266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en-US" sz="4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Type here…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0684994" y="19295185"/>
            <a:ext cx="9983681" cy="70630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882" tIns="28941" rIns="57882" bIns="28941" rtlCol="0" anchor="ctr"/>
          <a:lstStyle/>
          <a:p>
            <a:pPr algn="ctr"/>
            <a:r>
              <a:rPr lang="en-US" sz="4965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86385" y="3061970"/>
            <a:ext cx="14809470" cy="65468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882" tIns="28941" rIns="57882" bIns="28941" rtlCol="0" anchor="ctr"/>
          <a:lstStyle/>
          <a:p>
            <a:pPr algn="ctr"/>
            <a:r>
              <a:rPr lang="en-US" sz="4965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(font size:48)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56540" y="7298004"/>
            <a:ext cx="14839950" cy="93662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882" tIns="28941" rIns="57882" bIns="28941" rtlCol="0" anchor="ctr"/>
          <a:lstStyle/>
          <a:p>
            <a:pPr algn="ctr"/>
            <a:r>
              <a:rPr lang="en-US" sz="4965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  <p:sp>
        <p:nvSpPr>
          <p:cNvPr id="11" name="Text Box 190"/>
          <p:cNvSpPr txBox="1">
            <a:spLocks noChangeArrowheads="1"/>
          </p:cNvSpPr>
          <p:nvPr/>
        </p:nvSpPr>
        <p:spPr bwMode="auto">
          <a:xfrm>
            <a:off x="286385" y="12307314"/>
            <a:ext cx="14810105" cy="10947193"/>
          </a:xfrm>
          <a:prstGeom prst="rect">
            <a:avLst/>
          </a:prstGeom>
          <a:noFill/>
          <a:ln w="12700">
            <a:solidFill>
              <a:srgbClr val="203864"/>
            </a:solidFill>
          </a:ln>
          <a:effectLst/>
        </p:spPr>
        <p:txBody>
          <a:bodyPr wrap="square" lIns="162130" tIns="162130" rIns="162130" bIns="16213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4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Study setting: (font size: 44) </a:t>
            </a:r>
          </a:p>
          <a:p>
            <a:pPr algn="just"/>
            <a:r>
              <a:rPr lang="en-US" sz="40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                                                      </a:t>
            </a:r>
          </a:p>
          <a:p>
            <a:pPr algn="just"/>
            <a:r>
              <a:rPr lang="en-US" sz="4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Study design: </a:t>
            </a:r>
          </a:p>
          <a:p>
            <a:pPr algn="just"/>
            <a:endParaRPr lang="en-US" sz="40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Study population: </a:t>
            </a:r>
          </a:p>
          <a:p>
            <a:pPr algn="just"/>
            <a:endParaRPr lang="en-US" sz="40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Study duration :  </a:t>
            </a:r>
          </a:p>
          <a:p>
            <a:pPr algn="just"/>
            <a:endParaRPr lang="en-US" sz="40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Sample size :  </a:t>
            </a:r>
          </a:p>
          <a:p>
            <a:pPr algn="just"/>
            <a:endParaRPr lang="en-US" sz="40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Sample size calculation:</a:t>
            </a:r>
          </a:p>
          <a:p>
            <a:pPr algn="just"/>
            <a:endParaRPr lang="en-US" sz="40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just" defTabSz="2711496" eaLnBrk="1" hangingPunct="1">
              <a:defRPr/>
            </a:pPr>
            <a:r>
              <a:rPr lang="en-US" sz="4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Sampling strategy:</a:t>
            </a:r>
          </a:p>
          <a:p>
            <a:pPr algn="just" defTabSz="2711496" eaLnBrk="1" hangingPunct="1">
              <a:defRPr/>
            </a:pPr>
            <a:endParaRPr lang="en-US" sz="40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just" defTabSz="2711496" eaLnBrk="1" hangingPunct="1">
              <a:defRPr/>
            </a:pPr>
            <a:r>
              <a:rPr lang="en-US" sz="4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Study tool:</a:t>
            </a:r>
          </a:p>
          <a:p>
            <a:pPr algn="just">
              <a:lnSpc>
                <a:spcPct val="150000"/>
              </a:lnSpc>
            </a:pPr>
            <a:endParaRPr lang="en-US" sz="44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385" y="8304984"/>
            <a:ext cx="14886940" cy="3082767"/>
          </a:xfrm>
          <a:prstGeom prst="rect">
            <a:avLst/>
          </a:prstGeom>
          <a:noFill/>
          <a:ln w="12700">
            <a:solidFill>
              <a:srgbClr val="203864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Type here…</a:t>
            </a:r>
          </a:p>
          <a:p>
            <a:pPr algn="just">
              <a:lnSpc>
                <a:spcPct val="150000"/>
              </a:lnSpc>
            </a:pPr>
            <a:endParaRPr lang="en-US" sz="455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455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9560" y="11376818"/>
            <a:ext cx="14883765" cy="81407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882" tIns="28941" rIns="57882" bIns="28941" rtlCol="0" anchor="ctr"/>
          <a:lstStyle/>
          <a:p>
            <a:pPr algn="ctr"/>
            <a:r>
              <a:rPr lang="en-US" sz="4965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6385" y="3804390"/>
            <a:ext cx="14763871" cy="4133055"/>
          </a:xfrm>
          <a:prstGeom prst="rect">
            <a:avLst/>
          </a:prstGeom>
          <a:noFill/>
          <a:ln w="12700">
            <a:solidFill>
              <a:srgbClr val="203864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Type here…</a:t>
            </a:r>
          </a:p>
          <a:p>
            <a:pPr algn="just">
              <a:lnSpc>
                <a:spcPct val="150000"/>
              </a:lnSpc>
            </a:pPr>
            <a:endParaRPr lang="en-US" sz="455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455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455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286384" y="1770161"/>
            <a:ext cx="8239831" cy="1221454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62130" tIns="162130" rIns="162130" bIns="162130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IN" sz="44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Registration ID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15716250" y="3985260"/>
            <a:ext cx="14483080" cy="1859470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56751" tIns="156751" rIns="156751" bIns="15675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Type here…</a:t>
            </a:r>
          </a:p>
          <a:p>
            <a:pPr algn="l">
              <a:lnSpc>
                <a:spcPct val="150000"/>
              </a:lnSpc>
            </a:pPr>
            <a:endParaRPr lang="en-IN" sz="44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IN" sz="440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D8626C6-7A1E-71FA-53CF-BA54F7DF4689}"/>
              </a:ext>
            </a:extLst>
          </p:cNvPr>
          <p:cNvSpPr/>
          <p:nvPr/>
        </p:nvSpPr>
        <p:spPr>
          <a:xfrm>
            <a:off x="5357864" y="-1978"/>
            <a:ext cx="29955328" cy="43396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3rd Annual State Conference of  MUHS - Central MARD 2026</a:t>
            </a:r>
          </a:p>
          <a:p>
            <a:pPr algn="ctr"/>
            <a:r>
              <a:rPr lang="en-US" sz="44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13th to 15th March 2026 at Government Medical College, Chhatrapati </a:t>
            </a:r>
            <a:r>
              <a:rPr lang="en-US" sz="4400" b="1" dirty="0" err="1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Sambhajinagar</a:t>
            </a:r>
            <a:r>
              <a:rPr lang="en-US" sz="44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(Aurangabad).</a:t>
            </a:r>
          </a:p>
          <a:p>
            <a:pPr algn="ctr"/>
            <a:r>
              <a:rPr lang="en-SG" sz="48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TITLE (font size:54) 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Authors and affiliation (font size: 36)</a:t>
            </a:r>
          </a:p>
          <a:p>
            <a:pPr algn="ctr"/>
            <a:endParaRPr lang="en-IN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4400" b="1" cap="none" spc="0" dirty="0">
              <a:ln w="1016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8C8174-2513-9913-4888-A461F8351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77" y="-122417"/>
            <a:ext cx="7677150" cy="23812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eorgia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solidFill>
          <a:schemeClr val="bg1"/>
        </a:solidFill>
        <a:ln w="12700">
          <a:solidFill>
            <a:schemeClr val="accent1">
              <a:lumMod val="75000"/>
            </a:schemeClr>
          </a:solidFill>
        </a:ln>
      </a:spPr>
      <a:bodyPr wrap="square" lIns="156751" tIns="156751" rIns="156751" bIns="156751">
        <a:spAutoFit/>
      </a:bodyPr>
      <a:lstStyle>
        <a:defPPr algn="l">
          <a:lnSpc>
            <a:spcPct val="150000"/>
          </a:lnSpc>
          <a:defRPr sz="4400" dirty="0">
            <a:solidFill>
              <a:srgbClr val="002060"/>
            </a:solidFill>
            <a:latin typeface="Times New Roman" panose="02020603050405020304" pitchFamily="18" charset="0"/>
            <a:ea typeface="Cambria Math" panose="02040503050406030204" pitchFamily="18" charset="0"/>
            <a:cs typeface="Times New Roman" panose="02020603050405020304" pitchFamily="18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114</Words>
  <Application>Microsoft Office PowerPoint</Application>
  <PresentationFormat>Custom</PresentationFormat>
  <Paragraphs>52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 Math</vt:lpstr>
      <vt:lpstr>Georgia</vt:lpstr>
      <vt:lpstr>Times New Roman</vt:lpstr>
      <vt:lpstr>Office Theme</vt:lpstr>
      <vt:lpstr>PowerPoint Presentation</vt:lpstr>
    </vt:vector>
  </TitlesOfParts>
  <Company>Genigraphics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Genigraphics Research Poster Template 42x72</dc:title>
  <dc:creator>Jay Larson</dc:creator>
  <dc:description>Quality poster printing_x000d_
www.genigraphics.com_x000d_
1-800-790-4001</dc:description>
  <cp:lastModifiedBy>Abhaya Joshi</cp:lastModifiedBy>
  <cp:revision>153</cp:revision>
  <cp:lastPrinted>2013-02-12T02:21:00Z</cp:lastPrinted>
  <dcterms:created xsi:type="dcterms:W3CDTF">2013-02-10T21:14:00Z</dcterms:created>
  <dcterms:modified xsi:type="dcterms:W3CDTF">2026-03-04T08:43:03Z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3AFA1CA308114D14910C6C2BF12D12E2_13</vt:lpwstr>
  </property>
  <property fmtid="{D5CDD505-2E9C-101B-9397-08002B2CF9AE}" pid="3" name="KSOProductBuildVer">
    <vt:lpwstr>1033-12.2.0.23196</vt:lpwstr>
  </property>
</Properties>
</file>